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73" r:id="rId4"/>
    <p:sldId id="265" r:id="rId5"/>
    <p:sldId id="268" r:id="rId6"/>
    <p:sldId id="269" r:id="rId7"/>
    <p:sldId id="270" r:id="rId8"/>
    <p:sldId id="271" r:id="rId9"/>
    <p:sldId id="272" r:id="rId10"/>
    <p:sldId id="257" r:id="rId11"/>
    <p:sldId id="262" r:id="rId12"/>
    <p:sldId id="258" r:id="rId13"/>
    <p:sldId id="259" r:id="rId14"/>
    <p:sldId id="260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4637"/>
  </p:normalViewPr>
  <p:slideViewPr>
    <p:cSldViewPr snapToGrid="0" snapToObjects="1">
      <p:cViewPr varScale="1">
        <p:scale>
          <a:sx n="115" d="100"/>
          <a:sy n="115" d="100"/>
        </p:scale>
        <p:origin x="2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 클릭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842853-6099-BE47-BC6A-4A3598713B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ko-KR" sz="12000" dirty="0"/>
              <a:t>AVR</a:t>
            </a:r>
            <a:endParaRPr kumimoji="1" lang="ko-KR" altLang="en-US" sz="12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49DD93-7FCF-F54B-96CC-754447B124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2089011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kumimoji="1" lang="en-US" altLang="ko-KR" sz="3200" u="sng" dirty="0"/>
              <a:t>AR</a:t>
            </a:r>
            <a:r>
              <a:rPr kumimoji="1" lang="ko-KR" altLang="en-US" sz="3200" u="sng" dirty="0"/>
              <a:t> </a:t>
            </a:r>
            <a:r>
              <a:rPr kumimoji="1" lang="en-US" altLang="ko-KR" sz="3200" u="sng" dirty="0" err="1"/>
              <a:t>lOcker</a:t>
            </a:r>
            <a:endParaRPr kumimoji="1" lang="en-US" altLang="ko-KR" sz="3200" u="sng" dirty="0"/>
          </a:p>
          <a:p>
            <a:pPr algn="ctr"/>
            <a:r>
              <a:rPr kumimoji="1" lang="ko-KR" altLang="en-US" dirty="0" err="1"/>
              <a:t>캡스톤</a:t>
            </a:r>
            <a:r>
              <a:rPr kumimoji="1" lang="ko-KR" altLang="en-US" dirty="0"/>
              <a:t> 디자인</a:t>
            </a:r>
            <a:endParaRPr kumimoji="1" lang="en-US" altLang="ko-KR" dirty="0"/>
          </a:p>
          <a:p>
            <a:pPr algn="r"/>
            <a:r>
              <a:rPr kumimoji="1" lang="ko-KR" altLang="en-US" dirty="0" err="1"/>
              <a:t>김승겸</a:t>
            </a:r>
            <a:endParaRPr kumimoji="1" lang="en-US" altLang="ko-KR" dirty="0"/>
          </a:p>
          <a:p>
            <a:pPr algn="r"/>
            <a:r>
              <a:rPr kumimoji="1" lang="ko-KR" altLang="en-US" dirty="0" err="1"/>
              <a:t>김선국</a:t>
            </a:r>
            <a:endParaRPr kumimoji="1" lang="en-US" altLang="ko-KR" dirty="0"/>
          </a:p>
          <a:p>
            <a:pPr algn="r"/>
            <a:r>
              <a:rPr kumimoji="1" lang="ko-KR" altLang="en-US" dirty="0" err="1"/>
              <a:t>강한바다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6282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272B5-E2A5-CD4E-97FE-A2B9258F4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3D</a:t>
            </a:r>
            <a:r>
              <a:rPr kumimoji="1" lang="ko-KR" altLang="en-US" dirty="0"/>
              <a:t> 프린팅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00CDB60-E0C0-6040-94AF-DA3702E1CC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3404" y="2016125"/>
            <a:ext cx="4599517" cy="3449638"/>
          </a:xfrm>
        </p:spPr>
      </p:pic>
    </p:spTree>
    <p:extLst>
      <p:ext uri="{BB962C8B-B14F-4D97-AF65-F5344CB8AC3E}">
        <p14:creationId xmlns:p14="http://schemas.microsoft.com/office/powerpoint/2010/main" val="726339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DD8DD8-BDEA-D44E-B80D-6E389A678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3D</a:t>
            </a:r>
            <a:r>
              <a:rPr kumimoji="1" lang="ko-KR" altLang="en-US" dirty="0"/>
              <a:t> 프린팅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AA76F77D-F9C0-2B41-86AC-413F2C27608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71612" y="2011363"/>
            <a:ext cx="4597400" cy="3448050"/>
          </a:xfrm>
        </p:spPr>
      </p:pic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22B64B83-B8E0-F247-950A-71876AD035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41546" y="2017713"/>
            <a:ext cx="4588933" cy="3441700"/>
          </a:xfrm>
        </p:spPr>
      </p:pic>
    </p:spTree>
    <p:extLst>
      <p:ext uri="{BB962C8B-B14F-4D97-AF65-F5344CB8AC3E}">
        <p14:creationId xmlns:p14="http://schemas.microsoft.com/office/powerpoint/2010/main" val="3616876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272B5-E2A5-CD4E-97FE-A2B9258F4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3D</a:t>
            </a:r>
            <a:r>
              <a:rPr kumimoji="1" lang="ko-KR" altLang="en-US" dirty="0"/>
              <a:t> 프린팅</a:t>
            </a:r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58037933-21B5-BD49-B3E0-CA5A69A19A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3404" y="2016125"/>
            <a:ext cx="4599517" cy="3449638"/>
          </a:xfrm>
        </p:spPr>
      </p:pic>
    </p:spTree>
    <p:extLst>
      <p:ext uri="{BB962C8B-B14F-4D97-AF65-F5344CB8AC3E}">
        <p14:creationId xmlns:p14="http://schemas.microsoft.com/office/powerpoint/2010/main" val="210861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272B5-E2A5-CD4E-97FE-A2B9258F4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3D</a:t>
            </a:r>
            <a:r>
              <a:rPr kumimoji="1" lang="ko-KR" altLang="en-US" dirty="0"/>
              <a:t> 프린팅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D080E160-4B16-2F4C-858D-236BD5462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3404" y="2016125"/>
            <a:ext cx="4599517" cy="3449638"/>
          </a:xfrm>
        </p:spPr>
      </p:pic>
    </p:spTree>
    <p:extLst>
      <p:ext uri="{BB962C8B-B14F-4D97-AF65-F5344CB8AC3E}">
        <p14:creationId xmlns:p14="http://schemas.microsoft.com/office/powerpoint/2010/main" val="738815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272B5-E2A5-CD4E-97FE-A2B9258F4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3D</a:t>
            </a:r>
            <a:r>
              <a:rPr kumimoji="1" lang="ko-KR" altLang="en-US" dirty="0"/>
              <a:t> 프린팅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DB11E87C-FFB3-CA4A-AAA3-BB9E8FEB0B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3404" y="2016125"/>
            <a:ext cx="4599517" cy="3449638"/>
          </a:xfrm>
        </p:spPr>
      </p:pic>
    </p:spTree>
    <p:extLst>
      <p:ext uri="{BB962C8B-B14F-4D97-AF65-F5344CB8AC3E}">
        <p14:creationId xmlns:p14="http://schemas.microsoft.com/office/powerpoint/2010/main" val="2105894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2D7071-E679-EC41-81E3-8998C83F1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제품 시현 영상</a:t>
            </a:r>
          </a:p>
        </p:txBody>
      </p:sp>
      <p:pic>
        <p:nvPicPr>
          <p:cNvPr id="3" name="KakaoTalk_Video_2018-04-10-21-20-43_46">
            <a:hlinkClick r:id="" action="ppaction://media"/>
            <a:extLst>
              <a:ext uri="{FF2B5EF4-FFF2-40B4-BE49-F238E27FC236}">
                <a16:creationId xmlns:a16="http://schemas.microsoft.com/office/drawing/2014/main" id="{551467DA-74FD-1B4E-8620-1E06C24509A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8175" y="2016125"/>
            <a:ext cx="6148388" cy="3449638"/>
          </a:xfrm>
        </p:spPr>
      </p:pic>
    </p:spTree>
    <p:extLst>
      <p:ext uri="{BB962C8B-B14F-4D97-AF65-F5344CB8AC3E}">
        <p14:creationId xmlns:p14="http://schemas.microsoft.com/office/powerpoint/2010/main" val="1720325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1109AD-327C-144C-B0F6-C0B8BB2E51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kumimoji="1" lang="ko-KR" altLang="en-US" dirty="0"/>
              <a:t>감사합니다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30A14D-CBD7-2D4D-8141-AA4382EACD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8651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A620D-4BFE-D940-8210-9BA8298F6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역할 분담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9B2286-1393-2040-B0B7-33FF6CC3E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sz="2500" i="1" dirty="0"/>
              <a:t>Arduino(Uno)</a:t>
            </a:r>
            <a:r>
              <a:rPr kumimoji="1" lang="ko-KR" altLang="en-US" sz="2500" dirty="0"/>
              <a:t> </a:t>
            </a:r>
            <a:r>
              <a:rPr kumimoji="1" lang="en-US" altLang="ko-KR" sz="2500" dirty="0"/>
              <a:t>–</a:t>
            </a:r>
            <a:r>
              <a:rPr kumimoji="1" lang="ko-KR" altLang="en-US" sz="2500" dirty="0"/>
              <a:t> </a:t>
            </a:r>
            <a:r>
              <a:rPr kumimoji="1" lang="ko-KR" altLang="en-US" sz="2500" dirty="0" err="1"/>
              <a:t>김선국</a:t>
            </a:r>
            <a:endParaRPr kumimoji="1" lang="en-US" altLang="ko-KR" sz="2500" dirty="0"/>
          </a:p>
          <a:p>
            <a:endParaRPr kumimoji="1" lang="en-US" altLang="ko-KR" sz="2500" dirty="0"/>
          </a:p>
          <a:p>
            <a:r>
              <a:rPr kumimoji="1" lang="en-US" altLang="ko-KR" sz="2500" i="1" dirty="0" err="1"/>
              <a:t>Unity+Vuforia</a:t>
            </a:r>
            <a:r>
              <a:rPr kumimoji="1" lang="en-US" altLang="ko-KR" sz="2500" dirty="0"/>
              <a:t> – </a:t>
            </a:r>
            <a:r>
              <a:rPr kumimoji="1" lang="ko-KR" altLang="en-US" sz="2500" dirty="0" err="1"/>
              <a:t>김승겸</a:t>
            </a:r>
            <a:endParaRPr kumimoji="1" lang="en-US" altLang="ko-KR" sz="2500" dirty="0"/>
          </a:p>
          <a:p>
            <a:endParaRPr kumimoji="1" lang="en-US" altLang="ko-KR" sz="2500" dirty="0"/>
          </a:p>
          <a:p>
            <a:r>
              <a:rPr kumimoji="1" lang="en-US" altLang="ko-KR" sz="2500" i="1" dirty="0"/>
              <a:t>3d</a:t>
            </a:r>
            <a:r>
              <a:rPr kumimoji="1" lang="ko-KR" altLang="en-US" sz="2500" i="1" dirty="0"/>
              <a:t> </a:t>
            </a:r>
            <a:r>
              <a:rPr kumimoji="1" lang="en-US" altLang="ko-KR" sz="2500" i="1" dirty="0"/>
              <a:t>Print</a:t>
            </a:r>
            <a:r>
              <a:rPr kumimoji="1" lang="ko-KR" altLang="en-US" sz="2500" dirty="0"/>
              <a:t> </a:t>
            </a:r>
            <a:r>
              <a:rPr kumimoji="1" lang="en-US" altLang="ko-KR" sz="2500" dirty="0"/>
              <a:t>– </a:t>
            </a:r>
            <a:r>
              <a:rPr kumimoji="1" lang="ko-KR" altLang="en-US" sz="2500" dirty="0" err="1"/>
              <a:t>강한바다</a:t>
            </a:r>
            <a:endParaRPr kumimoji="1" lang="en-US" altLang="ko-KR" sz="2500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8655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A620D-4BFE-D940-8210-9BA8298F6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제품 작동 방식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5C2E46D4-17F8-E04D-9BC3-4B6659899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69096" y="2322895"/>
            <a:ext cx="2033517" cy="2033517"/>
          </a:xfrm>
        </p:spPr>
      </p:pic>
      <p:sp>
        <p:nvSpPr>
          <p:cNvPr id="9" name="텍스트상자 8">
            <a:extLst>
              <a:ext uri="{FF2B5EF4-FFF2-40B4-BE49-F238E27FC236}">
                <a16:creationId xmlns:a16="http://schemas.microsoft.com/office/drawing/2014/main" id="{5B537B07-397F-EE4B-855C-EE6F0EB9E7CE}"/>
              </a:ext>
            </a:extLst>
          </p:cNvPr>
          <p:cNvSpPr txBox="1"/>
          <p:nvPr/>
        </p:nvSpPr>
        <p:spPr>
          <a:xfrm>
            <a:off x="1451579" y="2322895"/>
            <a:ext cx="661751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 dirty="0"/>
              <a:t>앱을 켜고 블루투스 연결을 한다</a:t>
            </a:r>
            <a:r>
              <a:rPr kumimoji="1" lang="en-US" altLang="ko-KR" dirty="0"/>
              <a:t>.</a:t>
            </a:r>
          </a:p>
          <a:p>
            <a:pPr marL="342900" indent="-342900">
              <a:buAutoNum type="arabicPeriod"/>
            </a:pP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우측 이미지를 앱으로 비추면 비밀번호 </a:t>
            </a:r>
            <a:r>
              <a:rPr kumimoji="1" lang="ko-KR" altLang="en-US" dirty="0" err="1"/>
              <a:t>입력화면이</a:t>
            </a:r>
            <a:r>
              <a:rPr kumimoji="1" lang="ko-KR" altLang="en-US" dirty="0"/>
              <a:t> 보인다</a:t>
            </a:r>
            <a:r>
              <a:rPr kumimoji="1" lang="en-US" altLang="ko-KR" dirty="0"/>
              <a:t>.</a:t>
            </a:r>
          </a:p>
          <a:p>
            <a:pPr marL="342900" indent="-342900">
              <a:buAutoNum type="arabicPeriod"/>
            </a:pP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en-US" altLang="ko-KR" dirty="0"/>
              <a:t>Close</a:t>
            </a:r>
            <a:r>
              <a:rPr kumimoji="1" lang="ko-KR" altLang="en-US" dirty="0"/>
              <a:t>버튼을 누르면 </a:t>
            </a:r>
            <a:r>
              <a:rPr kumimoji="1" lang="ko-KR" altLang="en-US" dirty="0" err="1"/>
              <a:t>잠금장치가</a:t>
            </a:r>
            <a:r>
              <a:rPr kumimoji="1" lang="ko-KR" altLang="en-US" dirty="0"/>
              <a:t> 닫힌다</a:t>
            </a:r>
            <a:r>
              <a:rPr kumimoji="1" lang="en-US" altLang="ko-KR" dirty="0"/>
              <a:t>.</a:t>
            </a:r>
          </a:p>
          <a:p>
            <a:pPr marL="342900" indent="-342900">
              <a:buAutoNum type="arabicPeriod"/>
            </a:pP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비밀번호를 입력하고 </a:t>
            </a:r>
            <a:r>
              <a:rPr kumimoji="1" lang="en-US" altLang="ko-KR" dirty="0"/>
              <a:t>OK</a:t>
            </a:r>
            <a:r>
              <a:rPr kumimoji="1" lang="ko-KR" altLang="en-US" dirty="0"/>
              <a:t> 버튼을 누르면 </a:t>
            </a:r>
            <a:r>
              <a:rPr kumimoji="1" lang="ko-KR" altLang="en-US" dirty="0" err="1"/>
              <a:t>잠금장치가</a:t>
            </a:r>
            <a:r>
              <a:rPr kumimoji="1" lang="ko-KR" altLang="en-US" dirty="0"/>
              <a:t> 열린다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92800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899717-7ACC-544B-AF07-5A65C05E0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제품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1BB574-874F-314D-BF0A-4B4DBAB68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1. ROM</a:t>
            </a:r>
            <a:r>
              <a:rPr kumimoji="1" lang="ko-KR" altLang="en-US" dirty="0"/>
              <a:t>에 비밀번호 저장</a:t>
            </a:r>
            <a:endParaRPr kumimoji="1" lang="en-US" altLang="ko-KR" dirty="0"/>
          </a:p>
          <a:p>
            <a:r>
              <a:rPr kumimoji="1" lang="en-US" altLang="ko-KR" dirty="0"/>
              <a:t>2.</a:t>
            </a:r>
            <a:r>
              <a:rPr kumimoji="1" lang="ko-KR" altLang="en-US" dirty="0"/>
              <a:t> 비밀번호 </a:t>
            </a:r>
            <a:r>
              <a:rPr kumimoji="1" lang="ko-KR" altLang="en-US" dirty="0" err="1"/>
              <a:t>보안성</a:t>
            </a:r>
            <a:endParaRPr kumimoji="1" lang="en-US" altLang="ko-KR" dirty="0"/>
          </a:p>
          <a:p>
            <a:r>
              <a:rPr kumimoji="1" lang="en-US" altLang="ko-KR" dirty="0"/>
              <a:t>3.</a:t>
            </a:r>
            <a:r>
              <a:rPr kumimoji="1" lang="ko-KR" altLang="en-US" dirty="0"/>
              <a:t> 비밀번호 </a:t>
            </a:r>
            <a:r>
              <a:rPr kumimoji="1" lang="ko-KR" altLang="en-US" dirty="0" err="1"/>
              <a:t>변경모드</a:t>
            </a:r>
            <a:endParaRPr kumimoji="1" lang="en-US" altLang="ko-KR" dirty="0"/>
          </a:p>
          <a:p>
            <a:r>
              <a:rPr kumimoji="1" lang="en-US" altLang="ko-KR" dirty="0"/>
              <a:t>4.</a:t>
            </a:r>
            <a:r>
              <a:rPr kumimoji="1" lang="ko-KR" altLang="en-US" dirty="0"/>
              <a:t> </a:t>
            </a:r>
            <a:r>
              <a:rPr kumimoji="1" lang="en-US" altLang="ko-KR" dirty="0"/>
              <a:t>master</a:t>
            </a:r>
            <a:r>
              <a:rPr kumimoji="1" lang="ko-KR" altLang="en-US" dirty="0"/>
              <a:t> </a:t>
            </a:r>
            <a:r>
              <a:rPr kumimoji="1" lang="en-US" altLang="ko-KR" dirty="0"/>
              <a:t>KEY</a:t>
            </a:r>
            <a:r>
              <a:rPr kumimoji="1" lang="ko-KR" altLang="en-US" dirty="0"/>
              <a:t>로 인한 초기화 기능</a:t>
            </a:r>
            <a:endParaRPr kumimoji="1" lang="en-US" altLang="ko-KR" dirty="0"/>
          </a:p>
          <a:p>
            <a:r>
              <a:rPr kumimoji="1" lang="en-US" altLang="ko-KR" dirty="0"/>
              <a:t>5. </a:t>
            </a:r>
            <a:r>
              <a:rPr kumimoji="1" lang="ko-KR" altLang="en-US" dirty="0"/>
              <a:t>베터리 체크 기능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86706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A3365-9BD5-C046-B167-9FC453555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제품 특징</a:t>
            </a:r>
            <a:br>
              <a:rPr kumimoji="1" lang="en-US" altLang="ko-KR" dirty="0"/>
            </a:br>
            <a:r>
              <a:rPr kumimoji="1" lang="en-US" altLang="ko-KR" sz="2000" dirty="0"/>
              <a:t>1.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ROM</a:t>
            </a:r>
            <a:r>
              <a:rPr kumimoji="1" lang="ko-KR" altLang="en-US" sz="2000" dirty="0"/>
              <a:t>에 비밀번호 저장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AEFF97-CCFE-2B4D-AA10-F500DC2AF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아두이노가</a:t>
            </a:r>
            <a:r>
              <a:rPr kumimoji="1" lang="ko-KR" altLang="en-US" dirty="0"/>
              <a:t> 껐다 켜졌을 때 비밀번호가 초기화되는 현상 발견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비휘발성</a:t>
            </a:r>
            <a:r>
              <a:rPr kumimoji="1" lang="ko-KR" altLang="en-US" dirty="0"/>
              <a:t> 메모리인 </a:t>
            </a:r>
            <a:r>
              <a:rPr kumimoji="1" lang="en-US" altLang="ko-KR" dirty="0"/>
              <a:t>ROM</a:t>
            </a:r>
            <a:r>
              <a:rPr kumimoji="1" lang="ko-KR" altLang="en-US" dirty="0"/>
              <a:t>에 비밀번호를 저장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3.</a:t>
            </a:r>
            <a:r>
              <a:rPr kumimoji="1" lang="ko-KR" altLang="en-US" dirty="0"/>
              <a:t> 껐다 켜져도 설정된 비밀번호를 지속적으로 사용가능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4.</a:t>
            </a:r>
            <a:r>
              <a:rPr kumimoji="1" lang="ko-KR" altLang="en-US" dirty="0"/>
              <a:t> 비밀번호 변경 시에도 </a:t>
            </a:r>
            <a:r>
              <a:rPr kumimoji="1" lang="en-US" altLang="ko-KR" dirty="0"/>
              <a:t>ROM</a:t>
            </a:r>
            <a:r>
              <a:rPr kumimoji="1" lang="ko-KR" altLang="en-US" dirty="0"/>
              <a:t>에 저장하여 접근 가능 하도록 구현</a:t>
            </a: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9206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A3365-9BD5-C046-B167-9FC453555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제품 특징</a:t>
            </a:r>
            <a:br>
              <a:rPr kumimoji="1" lang="en-US" altLang="ko-KR" dirty="0"/>
            </a:br>
            <a:r>
              <a:rPr kumimoji="1" lang="en-US" altLang="ko-KR" sz="2000" dirty="0"/>
              <a:t>2.</a:t>
            </a:r>
            <a:r>
              <a:rPr kumimoji="1" lang="ko-KR" altLang="en-US" sz="2000" dirty="0"/>
              <a:t> 비밀번호 </a:t>
            </a:r>
            <a:r>
              <a:rPr kumimoji="1" lang="ko-KR" altLang="en-US" sz="2000" dirty="0" err="1"/>
              <a:t>보안성</a:t>
            </a:r>
            <a:endParaRPr kumimoji="1"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AEFF97-CCFE-2B4D-AA10-F500DC2AF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ko-KR" altLang="en-US" dirty="0"/>
              <a:t>비밀번호가 </a:t>
            </a:r>
            <a:r>
              <a:rPr kumimoji="1" lang="en-US" altLang="ko-KR" dirty="0"/>
              <a:t>0000</a:t>
            </a:r>
            <a:r>
              <a:rPr kumimoji="1" lang="ko-KR" altLang="en-US" dirty="0"/>
              <a:t>이라 가정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r>
              <a:rPr kumimoji="1" lang="en-US" altLang="ko-KR" dirty="0"/>
              <a:t>1.</a:t>
            </a:r>
            <a:r>
              <a:rPr kumimoji="1" lang="ko-KR" altLang="en-US" dirty="0"/>
              <a:t> 다른 블루투스 앱으로 </a:t>
            </a:r>
            <a:r>
              <a:rPr kumimoji="1" lang="en-US" altLang="ko-KR" dirty="0"/>
              <a:t>0000</a:t>
            </a:r>
            <a:r>
              <a:rPr kumimoji="1" lang="ko-KR" altLang="en-US" dirty="0"/>
              <a:t>을 입력하면 열리지 않도록 하기 위해서 앱에서 입력된 비밀번호를 블루투스로 전송 전 </a:t>
            </a:r>
            <a:r>
              <a:rPr kumimoji="1" lang="ko-KR" altLang="en-US" dirty="0" err="1"/>
              <a:t>해시값으로</a:t>
            </a:r>
            <a:r>
              <a:rPr kumimoji="1" lang="ko-KR" altLang="en-US" dirty="0"/>
              <a:t> 변경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아두이노는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ROM</a:t>
            </a:r>
            <a:r>
              <a:rPr kumimoji="1" lang="ko-KR" altLang="en-US" dirty="0"/>
              <a:t>에 </a:t>
            </a:r>
            <a:r>
              <a:rPr kumimoji="1" lang="ko-KR" altLang="en-US" dirty="0" err="1"/>
              <a:t>해시값들을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저장되어있고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넘어온 </a:t>
            </a:r>
            <a:r>
              <a:rPr kumimoji="1" lang="ko-KR" altLang="en-US" dirty="0" err="1"/>
              <a:t>해시값과</a:t>
            </a:r>
            <a:r>
              <a:rPr kumimoji="1" lang="ko-KR" altLang="en-US" dirty="0"/>
              <a:t> 값이 같으면 열린다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r>
              <a:rPr kumimoji="1" lang="en-US" altLang="ko-KR" dirty="0"/>
              <a:t>3.</a:t>
            </a:r>
            <a:r>
              <a:rPr kumimoji="1" lang="ko-KR" altLang="en-US" dirty="0"/>
              <a:t> 본 제품 앱이 아니면 작동하지 않는 잠금장치구현으로 인한 </a:t>
            </a:r>
            <a:r>
              <a:rPr kumimoji="1" lang="ko-KR" altLang="en-US" dirty="0" err="1"/>
              <a:t>보안성</a:t>
            </a:r>
            <a:r>
              <a:rPr kumimoji="1" lang="ko-KR" altLang="en-US" dirty="0"/>
              <a:t> 증가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4.</a:t>
            </a:r>
            <a:r>
              <a:rPr kumimoji="1" lang="ko-KR" altLang="en-US" dirty="0"/>
              <a:t> </a:t>
            </a:r>
            <a:r>
              <a:rPr kumimoji="1" lang="en-US" altLang="ko-KR" dirty="0"/>
              <a:t>AR</a:t>
            </a:r>
            <a:r>
              <a:rPr kumimoji="1" lang="ko-KR" altLang="en-US" dirty="0"/>
              <a:t>이미지를 모르면 열수 있는 방법이 없으므로 </a:t>
            </a:r>
            <a:r>
              <a:rPr kumimoji="1" lang="ko-KR" altLang="en-US" dirty="0" err="1"/>
              <a:t>보안성</a:t>
            </a:r>
            <a:r>
              <a:rPr kumimoji="1" lang="ko-KR" altLang="en-US" dirty="0"/>
              <a:t> 증가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97139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A3365-9BD5-C046-B167-9FC453555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제품 특징</a:t>
            </a:r>
            <a:br>
              <a:rPr kumimoji="1" lang="en-US" altLang="ko-KR" dirty="0"/>
            </a:br>
            <a:r>
              <a:rPr kumimoji="1" lang="en-US" altLang="ko-KR" sz="2000" dirty="0"/>
              <a:t>3.</a:t>
            </a:r>
            <a:r>
              <a:rPr kumimoji="1" lang="ko-KR" altLang="en-US" sz="2000" dirty="0"/>
              <a:t> 비밀번호 </a:t>
            </a:r>
            <a:r>
              <a:rPr kumimoji="1" lang="ko-KR" altLang="en-US" sz="2000" dirty="0" err="1"/>
              <a:t>변경모드</a:t>
            </a:r>
            <a:endParaRPr kumimoji="1"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AEFF97-CCFE-2B4D-AA10-F500DC2AF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u="sng" dirty="0"/>
              <a:t>*</a:t>
            </a:r>
            <a:r>
              <a:rPr kumimoji="1" lang="ko-KR" altLang="en-US" u="sng" dirty="0"/>
              <a:t>현재비밀번호*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입력하면 비밀번호 </a:t>
            </a:r>
            <a:r>
              <a:rPr kumimoji="1" lang="ko-KR" altLang="en-US" dirty="0" err="1"/>
              <a:t>변경모드가</a:t>
            </a:r>
            <a:r>
              <a:rPr kumimoji="1" lang="ko-KR" altLang="en-US" dirty="0"/>
              <a:t> 켜지며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 다음 보내는 값이 비밀번호가 된다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r>
              <a:rPr kumimoji="1" lang="en-US" altLang="ko-KR" dirty="0"/>
              <a:t>2. </a:t>
            </a:r>
            <a:r>
              <a:rPr kumimoji="1" lang="en-US" altLang="ko-KR" u="sng" dirty="0"/>
              <a:t>c</a:t>
            </a:r>
            <a:r>
              <a:rPr kumimoji="1" lang="en" altLang="ko-KR" u="sng" dirty="0"/>
              <a:t>lose</a:t>
            </a:r>
            <a:r>
              <a:rPr kumimoji="1" lang="ko-KR" altLang="en-US" u="sng" dirty="0"/>
              <a:t>버튼</a:t>
            </a:r>
            <a:r>
              <a:rPr kumimoji="1" lang="ko-KR" altLang="en-US" dirty="0"/>
              <a:t>을 누르거나 </a:t>
            </a:r>
            <a:r>
              <a:rPr kumimoji="1" lang="en-US" altLang="ko-KR" u="sng" dirty="0"/>
              <a:t>* </a:t>
            </a:r>
            <a:r>
              <a:rPr kumimoji="1" lang="ko-KR" altLang="en-US" u="sng" dirty="0"/>
              <a:t>이 들어간 비밀번호</a:t>
            </a:r>
            <a:r>
              <a:rPr kumimoji="1" lang="ko-KR" altLang="en-US" dirty="0"/>
              <a:t>를 입력하면 비번변경모드</a:t>
            </a:r>
            <a:r>
              <a:rPr kumimoji="1" lang="en-US" altLang="ko-KR" dirty="0"/>
              <a:t> OFF</a:t>
            </a:r>
          </a:p>
          <a:p>
            <a:pPr marL="0" indent="0">
              <a:buNone/>
            </a:pPr>
            <a:r>
              <a:rPr kumimoji="1" lang="ko-KR" altLang="en-US" dirty="0"/>
              <a:t>이 경우</a:t>
            </a:r>
            <a:r>
              <a:rPr kumimoji="1" lang="en-US" altLang="ko-KR" dirty="0"/>
              <a:t>, </a:t>
            </a:r>
            <a:r>
              <a:rPr kumimoji="1" lang="ko-KR" altLang="en-US" dirty="0"/>
              <a:t>기존의 비밀번호로 사용 가능하다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r>
              <a:rPr kumimoji="1" lang="en-US" altLang="ko-KR" dirty="0"/>
              <a:t>Ex) </a:t>
            </a:r>
            <a:r>
              <a:rPr kumimoji="1" lang="ko-KR" altLang="en-US" dirty="0"/>
              <a:t>비밀번호가 </a:t>
            </a:r>
            <a:r>
              <a:rPr kumimoji="1" lang="en-US" altLang="ko-KR" dirty="0"/>
              <a:t>0000</a:t>
            </a:r>
            <a:r>
              <a:rPr kumimoji="1" lang="ko-KR" altLang="en-US" dirty="0"/>
              <a:t>이라 가정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*</a:t>
            </a:r>
            <a:r>
              <a:rPr kumimoji="1" lang="en-US" altLang="ko-KR" dirty="0"/>
              <a:t>0000</a:t>
            </a:r>
            <a:r>
              <a:rPr kumimoji="1" lang="ko-KR" altLang="en-US" dirty="0"/>
              <a:t>* 을 전송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비밀번호 변경 모드 </a:t>
            </a:r>
            <a:r>
              <a:rPr kumimoji="1" lang="en-US" altLang="ko-KR" dirty="0"/>
              <a:t>ON</a:t>
            </a:r>
          </a:p>
          <a:p>
            <a:pPr marL="0" indent="0">
              <a:buNone/>
            </a:pPr>
            <a:r>
              <a:rPr kumimoji="1" lang="en-US" altLang="ko-KR" dirty="0"/>
              <a:t>0808</a:t>
            </a:r>
            <a:r>
              <a:rPr kumimoji="1" lang="ko-KR" altLang="en-US" dirty="0"/>
              <a:t>을 전송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비밀번호가 </a:t>
            </a:r>
            <a:r>
              <a:rPr kumimoji="1" lang="en-US" altLang="ko-KR" dirty="0"/>
              <a:t>0808</a:t>
            </a:r>
            <a:r>
              <a:rPr kumimoji="1" lang="ko-KR" altLang="en-US" dirty="0"/>
              <a:t>로 변경</a:t>
            </a:r>
            <a:r>
              <a:rPr kumimoji="1" lang="en-US" altLang="ko-K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34383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A3365-9BD5-C046-B167-9FC453555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ko-KR" altLang="en-US" sz="3600" dirty="0"/>
              <a:t>제품 특징</a:t>
            </a:r>
            <a:br>
              <a:rPr kumimoji="1" lang="en-US" altLang="ko-KR" dirty="0"/>
            </a:br>
            <a:r>
              <a:rPr kumimoji="1" lang="en-US" altLang="ko-KR" sz="2200" dirty="0"/>
              <a:t>4.</a:t>
            </a:r>
            <a:r>
              <a:rPr kumimoji="1" lang="ko-KR" altLang="en-US" sz="2200" dirty="0"/>
              <a:t> </a:t>
            </a:r>
            <a:r>
              <a:rPr kumimoji="1" lang="en-US" altLang="ko-KR" sz="2200" dirty="0"/>
              <a:t>master</a:t>
            </a:r>
            <a:r>
              <a:rPr kumimoji="1" lang="ko-KR" altLang="en-US" sz="2200" dirty="0"/>
              <a:t> </a:t>
            </a:r>
            <a:r>
              <a:rPr kumimoji="1" lang="en-US" altLang="ko-KR" sz="2200" dirty="0"/>
              <a:t>KEY</a:t>
            </a:r>
            <a:r>
              <a:rPr kumimoji="1" lang="ko-KR" altLang="en-US" sz="2200" dirty="0"/>
              <a:t>로 인한 초기화 기능</a:t>
            </a:r>
            <a:br>
              <a:rPr kumimoji="1" lang="en-US" altLang="ko-KR" sz="2200" dirty="0"/>
            </a:br>
            <a:endParaRPr kumimoji="1" lang="ko-KR" altLang="en-US" sz="22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AEFF97-CCFE-2B4D-AA10-F500DC2AF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R" dirty="0"/>
              <a:t>1.</a:t>
            </a:r>
            <a:r>
              <a:rPr kumimoji="1" lang="ko-KR" altLang="en-US" dirty="0"/>
              <a:t> 제품 초기화 코드 </a:t>
            </a:r>
            <a:r>
              <a:rPr kumimoji="1" lang="ko-KR" altLang="en-US" dirty="0" err="1"/>
              <a:t>실행시</a:t>
            </a:r>
            <a:r>
              <a:rPr kumimoji="1" lang="ko-KR" altLang="en-US" dirty="0"/>
              <a:t> </a:t>
            </a:r>
            <a:r>
              <a:rPr kumimoji="1" lang="en-US" altLang="ko-KR" dirty="0"/>
              <a:t>ROM</a:t>
            </a:r>
            <a:r>
              <a:rPr kumimoji="1" lang="ko-KR" altLang="en-US" dirty="0"/>
              <a:t>에 </a:t>
            </a:r>
            <a:r>
              <a:rPr kumimoji="1" lang="en-US" altLang="ko-KR" dirty="0" err="1"/>
              <a:t>masterKEY</a:t>
            </a:r>
            <a:r>
              <a:rPr kumimoji="1" lang="ko-KR" altLang="en-US" dirty="0"/>
              <a:t>와 초기화 비밀번호인 </a:t>
            </a:r>
            <a:r>
              <a:rPr kumimoji="1" lang="en-US" altLang="ko-KR" dirty="0"/>
              <a:t>0000</a:t>
            </a:r>
            <a:r>
              <a:rPr kumimoji="1" lang="ko-KR" altLang="en-US" dirty="0"/>
              <a:t>의 </a:t>
            </a:r>
            <a:r>
              <a:rPr kumimoji="1" lang="ko-KR" altLang="en-US" dirty="0" err="1"/>
              <a:t>해시값을</a:t>
            </a:r>
            <a:r>
              <a:rPr kumimoji="1" lang="ko-KR" altLang="en-US" dirty="0"/>
              <a:t> 저장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masterKEY</a:t>
            </a:r>
            <a:r>
              <a:rPr kumimoji="1" lang="ko-KR" altLang="en-US" dirty="0"/>
              <a:t>는 앱으로 입력할 수 없으며 다른 해시 함수를 이용한 값이므로 </a:t>
            </a:r>
            <a:r>
              <a:rPr kumimoji="1" lang="ko-KR" altLang="en-US" dirty="0" err="1"/>
              <a:t>개발자외에</a:t>
            </a:r>
            <a:r>
              <a:rPr kumimoji="1" lang="ko-KR" altLang="en-US" dirty="0"/>
              <a:t> 특정한 숫자의 조합으로 접근 불가능</a:t>
            </a: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masterKEY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입력받은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잠금장치는</a:t>
            </a:r>
            <a:r>
              <a:rPr kumimoji="1" lang="ko-KR" altLang="en-US" dirty="0"/>
              <a:t> 제품초기화를 실행시키며 문이 열린다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21096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A3365-9BD5-C046-B167-9FC453555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ko-KR" altLang="en-US" sz="3600" dirty="0"/>
              <a:t>제품 특징</a:t>
            </a:r>
            <a:br>
              <a:rPr kumimoji="1" lang="en-US" altLang="ko-KR" dirty="0"/>
            </a:br>
            <a:r>
              <a:rPr kumimoji="1" lang="en-US" altLang="ko-KR" sz="2200" dirty="0"/>
              <a:t>5. </a:t>
            </a:r>
            <a:r>
              <a:rPr kumimoji="1" lang="ko-KR" altLang="en-US" sz="2200" dirty="0"/>
              <a:t>베터리 체크 기능</a:t>
            </a:r>
            <a:br>
              <a:rPr kumimoji="1" lang="en-US" altLang="ko-KR" sz="2000" dirty="0"/>
            </a:br>
            <a:endParaRPr kumimoji="1"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AEFF97-CCFE-2B4D-AA10-F500DC2AF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R" dirty="0"/>
              <a:t>1.</a:t>
            </a:r>
            <a:r>
              <a:rPr kumimoji="1" lang="ko-KR" altLang="en-US" dirty="0"/>
              <a:t> 본 제품의 입력 전압은 </a:t>
            </a:r>
            <a:r>
              <a:rPr kumimoji="1" lang="en-US" altLang="ko-KR" dirty="0"/>
              <a:t>5volt</a:t>
            </a:r>
          </a:p>
          <a:p>
            <a:pPr marL="0" indent="0">
              <a:buNone/>
            </a:pPr>
            <a:r>
              <a:rPr kumimoji="1" lang="en-US" altLang="ko-KR" dirty="0"/>
              <a:t>2.</a:t>
            </a:r>
            <a:r>
              <a:rPr kumimoji="1" lang="ko-KR" altLang="en-US" dirty="0"/>
              <a:t> 제품이 </a:t>
            </a:r>
            <a:r>
              <a:rPr kumimoji="1" lang="ko-KR" altLang="en-US" dirty="0" err="1"/>
              <a:t>켜져있으면</a:t>
            </a:r>
            <a:r>
              <a:rPr kumimoji="1" lang="ko-KR" altLang="en-US" dirty="0"/>
              <a:t> </a:t>
            </a:r>
            <a:r>
              <a:rPr kumimoji="1" lang="en-US" altLang="ko-KR" dirty="0"/>
              <a:t>60</a:t>
            </a:r>
            <a:r>
              <a:rPr kumimoji="1" lang="ko-KR" altLang="en-US" dirty="0"/>
              <a:t>초마다 입력되는 전압을 체크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R" dirty="0"/>
              <a:t>Servo Motor(SG90)</a:t>
            </a:r>
            <a:r>
              <a:rPr kumimoji="1" lang="ko-KR" altLang="en-US" dirty="0"/>
              <a:t>의 가동 최저 전압은 </a:t>
            </a:r>
            <a:r>
              <a:rPr kumimoji="1" lang="en-US" altLang="ko-KR" dirty="0"/>
              <a:t>4.8 volt</a:t>
            </a:r>
          </a:p>
          <a:p>
            <a:pPr marL="0" indent="0">
              <a:buNone/>
            </a:pPr>
            <a:r>
              <a:rPr kumimoji="1" lang="en-US" altLang="ko-KR" dirty="0"/>
              <a:t>4. </a:t>
            </a:r>
            <a:r>
              <a:rPr kumimoji="1" lang="ko-KR" altLang="en-US" dirty="0"/>
              <a:t>하지만 그 이하인 </a:t>
            </a:r>
            <a:r>
              <a:rPr kumimoji="1" lang="en-US" altLang="ko-KR" dirty="0"/>
              <a:t>3.3volt</a:t>
            </a:r>
            <a:r>
              <a:rPr kumimoji="1" lang="ko-KR" altLang="en-US" dirty="0"/>
              <a:t>로 작동해도 모터의 속도가 저하될 뿐 열고 닫히는 것에는 큰 문제는 찾지 못함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5.</a:t>
            </a:r>
            <a:r>
              <a:rPr kumimoji="1" lang="ko-KR" altLang="en-US" dirty="0"/>
              <a:t> </a:t>
            </a:r>
            <a:r>
              <a:rPr kumimoji="1" lang="en-US" altLang="ko-KR" dirty="0"/>
              <a:t>60</a:t>
            </a:r>
            <a:r>
              <a:rPr kumimoji="1" lang="ko-KR" altLang="en-US" dirty="0"/>
              <a:t>초마다 </a:t>
            </a:r>
            <a:r>
              <a:rPr kumimoji="1" lang="ko-KR" altLang="en-US" dirty="0" err="1"/>
              <a:t>전압체크</a:t>
            </a:r>
            <a:r>
              <a:rPr kumimoji="1" lang="ko-KR" altLang="en-US" dirty="0"/>
              <a:t> 중 </a:t>
            </a:r>
            <a:r>
              <a:rPr kumimoji="1" lang="en-US" altLang="ko-KR" dirty="0"/>
              <a:t>4.8volt</a:t>
            </a:r>
            <a:r>
              <a:rPr kumimoji="1" lang="ko-KR" altLang="en-US" dirty="0"/>
              <a:t> 미만인 값이 확인이 되면 빨간 </a:t>
            </a:r>
            <a:r>
              <a:rPr kumimoji="1" lang="en-US" altLang="ko-KR" dirty="0"/>
              <a:t>LED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점등시켜</a:t>
            </a:r>
            <a:r>
              <a:rPr kumimoji="1" lang="ko-KR" altLang="en-US" dirty="0"/>
              <a:t> 사용자에게 베터리 교체를 알려줌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2315921"/>
      </p:ext>
    </p:extLst>
  </p:cSld>
  <p:clrMapOvr>
    <a:masterClrMapping/>
  </p:clrMapOvr>
</p:sld>
</file>

<file path=ppt/theme/theme1.xml><?xml version="1.0" encoding="utf-8"?>
<a:theme xmlns:a="http://schemas.openxmlformats.org/drawingml/2006/main" name="갤러리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갤러리</Template>
  <TotalTime>51</TotalTime>
  <Words>387</Words>
  <Application>Microsoft Macintosh PowerPoint</Application>
  <PresentationFormat>와이드스크린</PresentationFormat>
  <Paragraphs>62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Gill Sans MT</vt:lpstr>
      <vt:lpstr>갤러리</vt:lpstr>
      <vt:lpstr>AVR</vt:lpstr>
      <vt:lpstr>역할 분담</vt:lpstr>
      <vt:lpstr>제품 작동 방식</vt:lpstr>
      <vt:lpstr>제품 특징</vt:lpstr>
      <vt:lpstr>제품 특징 1. ROM에 비밀번호 저장</vt:lpstr>
      <vt:lpstr>제품 특징 2. 비밀번호 보안성</vt:lpstr>
      <vt:lpstr>제품 특징 3. 비밀번호 변경모드</vt:lpstr>
      <vt:lpstr>제품 특징 4. master KEY로 인한 초기화 기능 </vt:lpstr>
      <vt:lpstr>제품 특징 5. 베터리 체크 기능 </vt:lpstr>
      <vt:lpstr>3D 프린팅</vt:lpstr>
      <vt:lpstr>3D 프린팅</vt:lpstr>
      <vt:lpstr>3D 프린팅</vt:lpstr>
      <vt:lpstr>3D 프린팅</vt:lpstr>
      <vt:lpstr>3D 프린팅</vt:lpstr>
      <vt:lpstr>제품 시현 영상</vt:lpstr>
      <vt:lpstr>감사합니다.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</dc:title>
  <dc:creator>김선국</dc:creator>
  <cp:lastModifiedBy>김선국</cp:lastModifiedBy>
  <cp:revision>29</cp:revision>
  <dcterms:created xsi:type="dcterms:W3CDTF">2018-04-10T12:20:16Z</dcterms:created>
  <dcterms:modified xsi:type="dcterms:W3CDTF">2018-04-10T13:13:14Z</dcterms:modified>
</cp:coreProperties>
</file>

<file path=docProps/thumbnail.jpeg>
</file>